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BC99F"/>
    <a:srgbClr val="70AC2E"/>
    <a:srgbClr val="FCCFAA"/>
    <a:srgbClr val="FAC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155" y="2996952"/>
            <a:ext cx="4248472" cy="864096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ru-RU" sz="3100" b="1" i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«Помоги Микки Маусу»</a:t>
            </a:r>
            <a:endParaRPr lang="ru-RU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91397" y="5589240"/>
            <a:ext cx="4320480" cy="648072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1600" b="1" i="1" dirty="0" smtClean="0">
                <a:solidFill>
                  <a:srgbClr val="A500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Автор: </a:t>
            </a:r>
            <a:r>
              <a:rPr lang="ru-RU" sz="1600" b="1" i="1" dirty="0" err="1" smtClean="0">
                <a:solidFill>
                  <a:srgbClr val="A500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Грибунова</a:t>
            </a:r>
            <a:r>
              <a:rPr lang="ru-RU" sz="1600" b="1" i="1" dirty="0" smtClean="0">
                <a:solidFill>
                  <a:srgbClr val="A500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Марина Александровна, </a:t>
            </a:r>
            <a:endParaRPr lang="ru-RU" sz="1600" b="1" i="1" dirty="0" smtClean="0">
              <a:solidFill>
                <a:srgbClr val="A5002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ru-RU" sz="1600" b="1" i="1" dirty="0" smtClean="0">
                <a:solidFill>
                  <a:srgbClr val="A500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начальных классов </a:t>
            </a:r>
            <a:endParaRPr lang="ru-RU" sz="1600" b="1" i="1" dirty="0" smtClean="0">
              <a:solidFill>
                <a:srgbClr val="A5002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401" y="4149080"/>
            <a:ext cx="4248472" cy="1006371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b="1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Дидактическая </a:t>
            </a:r>
            <a:r>
              <a:rPr lang="ru-RU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</a:p>
          <a:p>
            <a:pPr algn="ctr"/>
            <a:r>
              <a:rPr lang="ru-RU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усский язык</a:t>
            </a:r>
            <a:r>
              <a:rPr lang="ru-RU" b="1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401" y="1700808"/>
            <a:ext cx="4248472" cy="1006371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b="1" i="1" dirty="0" smtClean="0">
                <a:solidFill>
                  <a:srgbClr val="A50021"/>
                </a:solidFill>
                <a:latin typeface="Arial Black" pitchFamily="34" charset="0"/>
              </a:rPr>
              <a:t>Изменение глаголов по числам</a:t>
            </a:r>
            <a:endParaRPr lang="ru-RU" b="1" i="1" dirty="0">
              <a:solidFill>
                <a:srgbClr val="A50021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5341" y="572487"/>
            <a:ext cx="4212100" cy="696273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>
              <a:defRPr/>
            </a:pPr>
            <a:r>
              <a:rPr lang="ru-RU" b="1" i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ГУО «Ботвиновский учебно-</a:t>
            </a:r>
          </a:p>
          <a:p>
            <a:pPr algn="ctr">
              <a:defRPr/>
            </a:pPr>
            <a:r>
              <a:rPr lang="ru-RU" b="1" i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педагогический комплекс</a:t>
            </a:r>
          </a:p>
          <a:p>
            <a:pPr algn="ctr">
              <a:defRPr/>
            </a:pPr>
            <a:r>
              <a:rPr lang="ru-RU" b="1" i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детский</a:t>
            </a:r>
            <a:r>
              <a:rPr lang="ru-RU" b="1" i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сад-средняя школа</a:t>
            </a:r>
            <a:r>
              <a:rPr lang="ru-RU" b="1" i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i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76464" y="1000108"/>
            <a:ext cx="4711560" cy="33575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9252" y="1232351"/>
            <a:ext cx="390209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СВЕТИЛО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251520" y="2986771"/>
            <a:ext cx="2032610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2432244" y="2986771"/>
            <a:ext cx="2139756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78563" y="1071546"/>
            <a:ext cx="4750627" cy="33575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7273" y="1340768"/>
            <a:ext cx="46619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ЦЕПЕНЕЕТЕ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rId2" action="ppaction://hlinksldjump"/>
          </p:cNvPr>
          <p:cNvSpPr/>
          <p:nvPr/>
        </p:nvSpPr>
        <p:spPr>
          <a:xfrm>
            <a:off x="393110" y="3071810"/>
            <a:ext cx="2032610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" action="ppaction://hlinkshowjump?jump=nextslide"/>
          </p:cNvPr>
          <p:cNvSpPr/>
          <p:nvPr/>
        </p:nvSpPr>
        <p:spPr>
          <a:xfrm>
            <a:off x="2699792" y="2986771"/>
            <a:ext cx="2019074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79512" y="1000108"/>
            <a:ext cx="4608512" cy="33575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3959" y="1226658"/>
            <a:ext cx="417332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ЗАКРОЕТЕ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2500298" y="2986771"/>
            <a:ext cx="2071702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395536" y="2986771"/>
            <a:ext cx="2016224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7125" y="962617"/>
            <a:ext cx="4680899" cy="3341429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0017" y="1090906"/>
            <a:ext cx="318407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СКАЧУТ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2500298" y="2986771"/>
            <a:ext cx="1999694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281813" y="2986771"/>
            <a:ext cx="1980242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20925" y="1000108"/>
            <a:ext cx="4708265" cy="3303938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1937" y="1205527"/>
            <a:ext cx="347672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ГОНЯЛИ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rId3" action="ppaction://hlinksldjump"/>
          </p:cNvPr>
          <p:cNvSpPr/>
          <p:nvPr/>
        </p:nvSpPr>
        <p:spPr>
          <a:xfrm>
            <a:off x="481175" y="2986771"/>
            <a:ext cx="2104618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" action="ppaction://hlinkshowjump?jump=nextslide"/>
          </p:cNvPr>
          <p:cNvSpPr/>
          <p:nvPr/>
        </p:nvSpPr>
        <p:spPr>
          <a:xfrm>
            <a:off x="2709554" y="2986771"/>
            <a:ext cx="2078470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36195" y="978346"/>
            <a:ext cx="4551829" cy="3325700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3089" y="1066996"/>
            <a:ext cx="32544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ШИПИТ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rId3" action="ppaction://hlinksldjump"/>
          </p:cNvPr>
          <p:cNvSpPr/>
          <p:nvPr/>
        </p:nvSpPr>
        <p:spPr>
          <a:xfrm>
            <a:off x="2513402" y="2986771"/>
            <a:ext cx="1986589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4" action="ppaction://hlinksldjump"/>
          </p:cNvPr>
          <p:cNvSpPr/>
          <p:nvPr/>
        </p:nvSpPr>
        <p:spPr>
          <a:xfrm>
            <a:off x="467544" y="2986771"/>
            <a:ext cx="1872208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звернутая стрелка 1">
            <a:hlinkClick r:id="rId3" action="ppaction://hlinksldjump" highlightClick="1"/>
          </p:cNvPr>
          <p:cNvSpPr/>
          <p:nvPr/>
        </p:nvSpPr>
        <p:spPr>
          <a:xfrm rot="60000" flipH="1" flipV="1">
            <a:off x="7786710" y="5572140"/>
            <a:ext cx="1042416" cy="1042416"/>
          </a:xfrm>
          <a:prstGeom prst="uturnArrow">
            <a:avLst/>
          </a:prstGeom>
          <a:solidFill>
            <a:srgbClr val="70AC2E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ьная выноска 3"/>
          <p:cNvSpPr/>
          <p:nvPr/>
        </p:nvSpPr>
        <p:spPr>
          <a:xfrm>
            <a:off x="179512" y="428604"/>
            <a:ext cx="4580012" cy="1398466"/>
          </a:xfrm>
          <a:prstGeom prst="wedgeEllipseCallout">
            <a:avLst>
              <a:gd name="adj1" fmla="val 64785"/>
              <a:gd name="adj2" fmla="val 56453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Arial Black" pitchFamily="34" charset="0"/>
              </a:rPr>
              <a:t>Будь внимательнее!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1017" y="2696257"/>
            <a:ext cx="3240360" cy="39273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78563" y="764704"/>
            <a:ext cx="4609461" cy="335758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Умножение 15">
            <a:hlinkClick r:id="" action="ppaction://hlinkshowjump?jump=endshow"/>
          </p:cNvPr>
          <p:cNvSpPr/>
          <p:nvPr/>
        </p:nvSpPr>
        <p:spPr>
          <a:xfrm>
            <a:off x="8072462" y="142852"/>
            <a:ext cx="914400" cy="914400"/>
          </a:xfrm>
          <a:prstGeom prst="mathMultiply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06" y="2082297"/>
            <a:ext cx="4388310" cy="7224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39" y="3068960"/>
            <a:ext cx="2395687" cy="36937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28728" y="332656"/>
            <a:ext cx="6815680" cy="5096608"/>
          </a:xfrm>
          <a:prstGeom prst="roundRect">
            <a:avLst/>
          </a:prstGeom>
          <a:solidFill>
            <a:srgbClr val="70AC2E"/>
          </a:solidFill>
          <a:ln w="76200"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Ребята!</a:t>
            </a:r>
          </a:p>
          <a:p>
            <a:pPr algn="ctr"/>
            <a:r>
              <a:rPr lang="ru-RU" sz="28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Помогите </a:t>
            </a:r>
            <a:r>
              <a:rPr lang="ru-RU" sz="28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Микки Маусу определить число глаголов. </a:t>
            </a:r>
            <a:r>
              <a:rPr lang="ru-RU" sz="28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Будьте внимательны, ведь  при неправильном ответе вам придётся начинать всё сначала. </a:t>
            </a:r>
          </a:p>
          <a:p>
            <a:pPr algn="ctr"/>
            <a:r>
              <a:rPr lang="ru-RU" sz="28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Удачи!</a:t>
            </a:r>
            <a:endParaRPr lang="ru-RU" sz="28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Овал 4">
            <a:hlinkClick r:id="" action="ppaction://hlinkshowjump?jump=nextslide"/>
          </p:cNvPr>
          <p:cNvSpPr/>
          <p:nvPr/>
        </p:nvSpPr>
        <p:spPr>
          <a:xfrm>
            <a:off x="3500430" y="6000768"/>
            <a:ext cx="2143140" cy="612648"/>
          </a:xfrm>
          <a:prstGeom prst="ellipse">
            <a:avLst/>
          </a:prstGeom>
          <a:ln>
            <a:solidFill>
              <a:schemeClr val="accent6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играть</a:t>
            </a: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05065"/>
            <a:ext cx="1691702" cy="26083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085" y="3971925"/>
            <a:ext cx="2381250" cy="2886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37642" y="404664"/>
            <a:ext cx="4578374" cy="33575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9269" y="668793"/>
            <a:ext cx="306205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встаю</a:t>
            </a:r>
            <a:endParaRPr lang="ru-RU" sz="88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198022" y="2518096"/>
            <a:ext cx="1816586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</a:t>
            </a:r>
            <a:r>
              <a:rPr lang="ru-RU" sz="36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д.ч</a:t>
            </a:r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2534728" y="2502879"/>
            <a:ext cx="1987101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</a:t>
            </a:r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9614" y="887724"/>
            <a:ext cx="4215501" cy="33575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9761" y="1119967"/>
            <a:ext cx="369761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гремел</a:t>
            </a:r>
            <a:endParaRPr lang="ru-RU" sz="88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251520" y="2910533"/>
            <a:ext cx="1837046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2251660" y="2910533"/>
            <a:ext cx="1960300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</a:t>
            </a:r>
            <a:r>
              <a:rPr lang="ru-RU" sz="2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7125" y="921584"/>
            <a:ext cx="4680899" cy="333822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4838" y="1071546"/>
            <a:ext cx="29266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ПЛЕЛА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251520" y="2986771"/>
            <a:ext cx="1872208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2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2511498" y="2986771"/>
            <a:ext cx="2028604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73505" y="980032"/>
            <a:ext cx="4653586" cy="3303938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9424" y="1185451"/>
            <a:ext cx="232390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ВЕЛИ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2627784" y="2986771"/>
            <a:ext cx="2115715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539552" y="2986771"/>
            <a:ext cx="1960746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78563" y="1000108"/>
            <a:ext cx="4897493" cy="3303938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9522" y="1205527"/>
            <a:ext cx="40430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СПЕШИТЕ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rId3" action="ppaction://hlinksldjump"/>
          </p:cNvPr>
          <p:cNvSpPr/>
          <p:nvPr/>
        </p:nvSpPr>
        <p:spPr>
          <a:xfrm>
            <a:off x="588774" y="2986771"/>
            <a:ext cx="2143710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" action="ppaction://hlinkshowjump?jump=nextslide"/>
          </p:cNvPr>
          <p:cNvSpPr/>
          <p:nvPr/>
        </p:nvSpPr>
        <p:spPr>
          <a:xfrm>
            <a:off x="2881929" y="2986771"/>
            <a:ext cx="2019074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01762" y="934110"/>
            <a:ext cx="4918310" cy="336993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68754" y="1090906"/>
            <a:ext cx="327846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СУМЕЮ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531359" y="3062217"/>
            <a:ext cx="2176626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2773297" y="3071810"/>
            <a:ext cx="2301262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78563" y="1000108"/>
            <a:ext cx="4825485" cy="335758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8035" y="1054470"/>
            <a:ext cx="380584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НАКРОЮ</a:t>
            </a:r>
            <a:endParaRPr lang="ru-RU" sz="72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940425"/>
            <a:ext cx="2857488" cy="917575"/>
          </a:xfrm>
          <a:prstGeom prst="rect">
            <a:avLst/>
          </a:prstGeom>
          <a:noFill/>
        </p:spPr>
      </p:pic>
      <p:pic>
        <p:nvPicPr>
          <p:cNvPr id="12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488" y="5940425"/>
            <a:ext cx="2928958" cy="917575"/>
          </a:xfrm>
          <a:prstGeom prst="rect">
            <a:avLst/>
          </a:prstGeom>
          <a:noFill/>
        </p:spPr>
      </p:pic>
      <p:pic>
        <p:nvPicPr>
          <p:cNvPr id="13" name="Picture 6" descr="L:\КОПИЛОЧКА\картинки для шаблонов\картинки для шаблонов новые\полянка с ромаш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6414" y="5940425"/>
            <a:ext cx="3357586" cy="9175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>
            <a:hlinkClick r:id="" action="ppaction://hlinkshowjump?jump=nextslide"/>
          </p:cNvPr>
          <p:cNvSpPr/>
          <p:nvPr/>
        </p:nvSpPr>
        <p:spPr>
          <a:xfrm>
            <a:off x="342671" y="2986771"/>
            <a:ext cx="2248634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>
            <a:hlinkClick r:id="rId3" action="ppaction://hlinksldjump"/>
          </p:cNvPr>
          <p:cNvSpPr/>
          <p:nvPr/>
        </p:nvSpPr>
        <p:spPr>
          <a:xfrm>
            <a:off x="2699791" y="2986771"/>
            <a:ext cx="2086447" cy="11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МН.Ч.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32423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127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«Помоги Микки Маусу»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Помоги Буратино</dc:title>
  <dc:creator>Головина Елена</dc:creator>
  <cp:lastModifiedBy>MARINA</cp:lastModifiedBy>
  <cp:revision>22</cp:revision>
  <dcterms:modified xsi:type="dcterms:W3CDTF">2017-03-28T16:17:36Z</dcterms:modified>
</cp:coreProperties>
</file>